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87a4c3bb3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87a4c3bb3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87a4c3bb3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87a4c3bb3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66d0e1971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66d0e1971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66d0e1971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66d0e1971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8b5a3a7c0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8b5a3a7c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b2c8f89601b3113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b2c8f89601b311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87a4c3bb3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87a4c3bb3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8b5a3a7c0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8b5a3a7c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6532f3d2e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6532f3d2e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6532f3d2e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6532f3d2e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8a7b500c7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8a7b500c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859b9656e6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859b9656e6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859b9656e6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859b9656e6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859b9656e6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859b9656e6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859b9656e6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859b9656e6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859b9656e6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859b9656e6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859b9656e6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859b9656e6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859b9656e6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859b9656e6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Simley Baseball</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Lettering Policy</a:t>
            </a:r>
            <a:endParaRPr/>
          </a:p>
        </p:txBody>
      </p:sp>
      <p:sp>
        <p:nvSpPr>
          <p:cNvPr id="122" name="Google Shape;122;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lnSpcReduction="20000"/>
          </a:bodyPr>
          <a:lstStyle/>
          <a:p>
            <a:pPr marL="457200" lvl="0"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Play in as many innings are there are non-scrimmage games played; (ex: if there are 20 games played, a player must play in 20 innings)</a:t>
            </a:r>
            <a:endParaRPr sz="1400">
              <a:solidFill>
                <a:srgbClr val="000000"/>
              </a:solidFill>
              <a:latin typeface="Arial"/>
              <a:ea typeface="Arial"/>
              <a:cs typeface="Arial"/>
              <a:sym typeface="Arial"/>
            </a:endParaRPr>
          </a:p>
          <a:p>
            <a:pPr marL="1371600" lvl="1"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Athletes have completed the entire season, turned in all equipment and attended all games/practices as required or communicated with the coaching staff.</a:t>
            </a:r>
            <a:endParaRPr>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Char char="●"/>
            </a:pPr>
            <a:r>
              <a:rPr lang="en" sz="1400">
                <a:solidFill>
                  <a:srgbClr val="000000"/>
                </a:solidFill>
                <a:latin typeface="Arial"/>
                <a:ea typeface="Arial"/>
                <a:cs typeface="Arial"/>
                <a:sym typeface="Arial"/>
              </a:rPr>
              <a:t>2 volunteer hours within the community.</a:t>
            </a:r>
            <a:endParaRPr sz="140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Char char="●"/>
            </a:pPr>
            <a:r>
              <a:rPr lang="en" sz="1400">
                <a:solidFill>
                  <a:srgbClr val="000000"/>
                </a:solidFill>
                <a:latin typeface="Arial"/>
                <a:ea typeface="Arial"/>
                <a:cs typeface="Arial"/>
                <a:sym typeface="Arial"/>
              </a:rPr>
              <a:t>The coaches reserve the right to award a letter to a player who promotes positive attitude, outstanding dedication to the team, and commitment to work ethic that makes the program better.</a:t>
            </a:r>
            <a:endParaRPr sz="140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Char char="●"/>
            </a:pPr>
            <a:r>
              <a:rPr lang="en" sz="1400">
                <a:solidFill>
                  <a:srgbClr val="000000"/>
                </a:solidFill>
                <a:latin typeface="Arial"/>
                <a:ea typeface="Arial"/>
                <a:cs typeface="Arial"/>
                <a:sym typeface="Arial"/>
              </a:rPr>
              <a:t>Coaches have the right to waive such requirements when players are affected by injury or other circumstances that are beyond the control of the player.</a:t>
            </a:r>
            <a:endParaRPr sz="140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Char char="●"/>
            </a:pPr>
            <a:r>
              <a:rPr lang="en" sz="1400">
                <a:solidFill>
                  <a:srgbClr val="000000"/>
                </a:solidFill>
                <a:latin typeface="Arial"/>
                <a:ea typeface="Arial"/>
                <a:cs typeface="Arial"/>
                <a:sym typeface="Arial"/>
              </a:rPr>
              <a:t>All players on a conference championship or section championship team will letter.</a:t>
            </a:r>
            <a:endParaRPr sz="14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Absences</a:t>
            </a:r>
            <a:endParaRPr/>
          </a:p>
        </p:txBody>
      </p:sp>
      <p:sp>
        <p:nvSpPr>
          <p:cNvPr id="128" name="Google Shape;128;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Important to show up to practice every day</a:t>
            </a:r>
            <a:endParaRPr/>
          </a:p>
          <a:p>
            <a:pPr marL="457200" lvl="0" indent="-342900" algn="l" rtl="0">
              <a:spcBef>
                <a:spcPts val="0"/>
              </a:spcBef>
              <a:spcAft>
                <a:spcPts val="0"/>
              </a:spcAft>
              <a:buSzPts val="1800"/>
              <a:buChar char="●"/>
            </a:pPr>
            <a:r>
              <a:rPr lang="en"/>
              <a:t>If you’re going to be gone, you have to let your coaches know</a:t>
            </a:r>
            <a:endParaRPr/>
          </a:p>
          <a:p>
            <a:pPr marL="914400" lvl="1" indent="-317500" algn="l" rtl="0">
              <a:spcBef>
                <a:spcPts val="0"/>
              </a:spcBef>
              <a:spcAft>
                <a:spcPts val="0"/>
              </a:spcAft>
              <a:buSzPts val="1400"/>
              <a:buChar char="○"/>
            </a:pPr>
            <a:r>
              <a:rPr lang="en"/>
              <a:t>In-person, phone call or detailed text</a:t>
            </a:r>
            <a:endParaRPr/>
          </a:p>
          <a:p>
            <a:pPr marL="457200" lvl="0" indent="-342900" algn="l" rtl="0">
              <a:spcBef>
                <a:spcPts val="0"/>
              </a:spcBef>
              <a:spcAft>
                <a:spcPts val="0"/>
              </a:spcAft>
              <a:buSzPts val="1800"/>
              <a:buChar char="●"/>
            </a:pPr>
            <a:r>
              <a:rPr lang="en"/>
              <a:t>If a player misses a practice or game, they will sit for a minimum of 4 innings</a:t>
            </a:r>
            <a:endParaRPr/>
          </a:p>
          <a:p>
            <a:pPr marL="914400" lvl="1" indent="-317500" algn="l" rtl="0">
              <a:spcBef>
                <a:spcPts val="0"/>
              </a:spcBef>
              <a:spcAft>
                <a:spcPts val="0"/>
              </a:spcAft>
              <a:buSzPts val="1400"/>
              <a:buChar char="○"/>
            </a:pPr>
            <a:r>
              <a:rPr lang="en"/>
              <a:t>Have the option to volunteer at IGHBA practice to avoid sitting out</a:t>
            </a:r>
            <a:endParaRPr/>
          </a:p>
          <a:p>
            <a:pPr marL="457200" lvl="0" indent="-342900" algn="l" rtl="0">
              <a:spcBef>
                <a:spcPts val="0"/>
              </a:spcBef>
              <a:spcAft>
                <a:spcPts val="0"/>
              </a:spcAft>
              <a:buSzPts val="1800"/>
              <a:buChar char="●"/>
            </a:pPr>
            <a:r>
              <a:rPr lang="en"/>
              <a:t>If a player misses a practice or game without communicating it, they will sit a full game</a:t>
            </a:r>
            <a:endParaRPr/>
          </a:p>
          <a:p>
            <a:pPr marL="457200" lvl="0" indent="-342900" algn="l" rtl="0">
              <a:spcBef>
                <a:spcPts val="0"/>
              </a:spcBef>
              <a:spcAft>
                <a:spcPts val="0"/>
              </a:spcAft>
              <a:buSzPts val="1800"/>
              <a:buChar char="●"/>
            </a:pPr>
            <a:r>
              <a:rPr lang="en"/>
              <a:t>Our first game is April 8th</a:t>
            </a:r>
            <a:endParaRPr/>
          </a:p>
          <a:p>
            <a:pPr marL="914400" lvl="1" indent="-317500" algn="l" rtl="0">
              <a:spcBef>
                <a:spcPts val="0"/>
              </a:spcBef>
              <a:spcAft>
                <a:spcPts val="0"/>
              </a:spcAft>
              <a:buSzPts val="1400"/>
              <a:buChar char="○"/>
            </a:pPr>
            <a:r>
              <a:rPr lang="en"/>
              <a:t>You will miss </a:t>
            </a:r>
            <a:r>
              <a:rPr lang="en" b="1" u="sng"/>
              <a:t>valuable</a:t>
            </a:r>
            <a:r>
              <a:rPr lang="en"/>
              <a:t> reps if you are gone all of spring break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Transportation	</a:t>
            </a:r>
            <a:endParaRPr/>
          </a:p>
        </p:txBody>
      </p:sp>
      <p:sp>
        <p:nvSpPr>
          <p:cNvPr id="134" name="Google Shape;134;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Char char="●"/>
            </a:pPr>
            <a:r>
              <a:rPr lang="en" sz="1400">
                <a:solidFill>
                  <a:srgbClr val="000000"/>
                </a:solidFill>
              </a:rPr>
              <a:t>All players are expected to ride the bus to and from games with the team. If a player is going to be taken from an away game, the coaches and the AD must be notified by noon the day of the contest. Only legal guardians of players may take them from an away game.</a:t>
            </a:r>
            <a:endParaRPr sz="1400">
              <a:solidFill>
                <a:srgbClr val="000000"/>
              </a:solidFill>
            </a:endParaRPr>
          </a:p>
          <a:p>
            <a:pPr marL="0" lvl="0" indent="0" algn="l" rtl="0">
              <a:spcBef>
                <a:spcPts val="0"/>
              </a:spcBef>
              <a:spcAft>
                <a:spcPts val="0"/>
              </a:spcAft>
              <a:buNone/>
            </a:pPr>
            <a:r>
              <a:rPr lang="en" sz="1400">
                <a:solidFill>
                  <a:srgbClr val="000000"/>
                </a:solidFill>
              </a:rPr>
              <a:t> </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Players are responsible for getting themselves to practice.</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Equipment</a:t>
            </a:r>
            <a:endParaRPr/>
          </a:p>
        </p:txBody>
      </p:sp>
      <p:sp>
        <p:nvSpPr>
          <p:cNvPr id="140" name="Google Shape;140;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Char char="●"/>
            </a:pPr>
            <a:r>
              <a:rPr lang="en" sz="1400">
                <a:solidFill>
                  <a:srgbClr val="000000"/>
                </a:solidFill>
              </a:rPr>
              <a:t>Players will not throw or mistreat equipment in this program. </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If this happens, players will receive one warning for the entire season if they throw a glove, helmet, bat or any other piece of equipment</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If this action repeats, they will be pulled from the game and not return for the duration</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Practice/Game Schedule Changes</a:t>
            </a:r>
            <a:endParaRPr/>
          </a:p>
        </p:txBody>
      </p:sp>
      <p:sp>
        <p:nvSpPr>
          <p:cNvPr id="146" name="Google Shape;146;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Coach to player communication</a:t>
            </a:r>
            <a:endParaRPr/>
          </a:p>
          <a:p>
            <a:pPr marL="914400" lvl="1" indent="-317500" algn="l" rtl="0">
              <a:spcBef>
                <a:spcPts val="0"/>
              </a:spcBef>
              <a:spcAft>
                <a:spcPts val="0"/>
              </a:spcAft>
              <a:buSzPts val="1400"/>
              <a:buChar char="○"/>
            </a:pPr>
            <a:r>
              <a:rPr lang="en"/>
              <a:t>GroupMe app</a:t>
            </a:r>
            <a:endParaRPr/>
          </a:p>
          <a:p>
            <a:pPr marL="457200" lvl="0" indent="-342900" algn="l" rtl="0">
              <a:spcBef>
                <a:spcPts val="0"/>
              </a:spcBef>
              <a:spcAft>
                <a:spcPts val="0"/>
              </a:spcAft>
              <a:buSzPts val="1800"/>
              <a:buChar char="●"/>
            </a:pPr>
            <a:r>
              <a:rPr lang="en"/>
              <a:t>Communication to parents</a:t>
            </a:r>
            <a:endParaRPr/>
          </a:p>
          <a:p>
            <a:pPr marL="914400" lvl="1" indent="-317500" algn="l" rtl="0">
              <a:spcBef>
                <a:spcPts val="0"/>
              </a:spcBef>
              <a:spcAft>
                <a:spcPts val="0"/>
              </a:spcAft>
              <a:buSzPts val="1400"/>
              <a:buChar char="○"/>
            </a:pPr>
            <a:r>
              <a:rPr lang="en"/>
              <a:t>Email &amp; Simley Baseball Facebook page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Injuries</a:t>
            </a:r>
            <a:endParaRPr/>
          </a:p>
        </p:txBody>
      </p:sp>
      <p:sp>
        <p:nvSpPr>
          <p:cNvPr id="152" name="Google Shape;152;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Need to communicate with both me and your team’s coach</a:t>
            </a:r>
            <a:endParaRPr/>
          </a:p>
          <a:p>
            <a:pPr marL="457200" lvl="0" indent="-342900" algn="l" rtl="0">
              <a:spcBef>
                <a:spcPts val="0"/>
              </a:spcBef>
              <a:spcAft>
                <a:spcPts val="0"/>
              </a:spcAft>
              <a:buSzPts val="1800"/>
              <a:buChar char="●"/>
            </a:pPr>
            <a:r>
              <a:rPr lang="en"/>
              <a:t>Players are expected to meet with Zach (Athletic Trainer) before practice or games if they are hurt/injured</a:t>
            </a:r>
            <a:endParaRPr/>
          </a:p>
          <a:p>
            <a:pPr marL="914400" lvl="1" indent="-317500" algn="l" rtl="0">
              <a:spcBef>
                <a:spcPts val="0"/>
              </a:spcBef>
              <a:spcAft>
                <a:spcPts val="0"/>
              </a:spcAft>
              <a:buSzPts val="1400"/>
              <a:buChar char="○"/>
            </a:pPr>
            <a:r>
              <a:rPr lang="en"/>
              <a:t>If a player is hurt/injured and don’t meet with Zach they won’t practice or play</a:t>
            </a:r>
            <a:endParaRPr/>
          </a:p>
          <a:p>
            <a:pPr marL="457200" lvl="0" indent="-342900" algn="l" rtl="0">
              <a:spcBef>
                <a:spcPts val="0"/>
              </a:spcBef>
              <a:spcAft>
                <a:spcPts val="0"/>
              </a:spcAft>
              <a:buSzPts val="1800"/>
              <a:buChar char="●"/>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Summer Ball 2024</a:t>
            </a:r>
            <a:endParaRPr/>
          </a:p>
        </p:txBody>
      </p:sp>
      <p:sp>
        <p:nvSpPr>
          <p:cNvPr id="158" name="Google Shape;158;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Monday through Thursday schedule</a:t>
            </a:r>
            <a:endParaRPr/>
          </a:p>
          <a:p>
            <a:pPr marL="914400" lvl="1" indent="-317500" algn="l" rtl="0">
              <a:spcBef>
                <a:spcPts val="0"/>
              </a:spcBef>
              <a:spcAft>
                <a:spcPts val="0"/>
              </a:spcAft>
              <a:buSzPts val="1400"/>
              <a:buChar char="○"/>
            </a:pPr>
            <a:r>
              <a:rPr lang="en"/>
              <a:t>Games: Monday &amp; Wednesday (for the most part)</a:t>
            </a:r>
            <a:endParaRPr/>
          </a:p>
          <a:p>
            <a:pPr marL="914400" lvl="1" indent="-317500" algn="l" rtl="0">
              <a:spcBef>
                <a:spcPts val="0"/>
              </a:spcBef>
              <a:spcAft>
                <a:spcPts val="0"/>
              </a:spcAft>
              <a:buSzPts val="1400"/>
              <a:buChar char="○"/>
            </a:pPr>
            <a:r>
              <a:rPr lang="en"/>
              <a:t>Practices: Tuesday &amp; Thursday</a:t>
            </a:r>
            <a:endParaRPr/>
          </a:p>
          <a:p>
            <a:pPr marL="457200" lvl="0" indent="-342900" algn="l" rtl="0">
              <a:spcBef>
                <a:spcPts val="0"/>
              </a:spcBef>
              <a:spcAft>
                <a:spcPts val="0"/>
              </a:spcAft>
              <a:buSzPts val="1800"/>
              <a:buChar char="●"/>
            </a:pPr>
            <a:r>
              <a:rPr lang="en"/>
              <a:t>1-2 tournaments</a:t>
            </a:r>
            <a:endParaRPr/>
          </a:p>
          <a:p>
            <a:pPr marL="457200" lvl="0" indent="-342900" algn="l" rtl="0">
              <a:spcBef>
                <a:spcPts val="0"/>
              </a:spcBef>
              <a:spcAft>
                <a:spcPts val="0"/>
              </a:spcAft>
              <a:buSzPts val="1800"/>
              <a:buChar char="●"/>
            </a:pPr>
            <a:r>
              <a:rPr lang="en"/>
              <a:t>Schedule should allow for kids to play both club and VFW/Legion if they want</a:t>
            </a:r>
            <a:endParaRPr/>
          </a:p>
          <a:p>
            <a:pPr marL="914400" lvl="1" indent="-317500" algn="l" rtl="0">
              <a:spcBef>
                <a:spcPts val="0"/>
              </a:spcBef>
              <a:spcAft>
                <a:spcPts val="0"/>
              </a:spcAft>
              <a:buSzPts val="1400"/>
              <a:buChar char="○"/>
            </a:pPr>
            <a:r>
              <a:rPr lang="en"/>
              <a:t>The goal is to get kids to play as much baseball as possible, not to make them choose between legion or club</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Booster Club</a:t>
            </a:r>
            <a:endParaRPr/>
          </a:p>
        </p:txBody>
      </p:sp>
      <p:sp>
        <p:nvSpPr>
          <p:cNvPr id="164" name="Google Shape;164;p29"/>
          <p:cNvSpPr txBox="1">
            <a:spLocks noGrp="1"/>
          </p:cNvSpPr>
          <p:nvPr>
            <p:ph type="body" idx="1"/>
          </p:nvPr>
        </p:nvSpPr>
        <p:spPr>
          <a:xfrm>
            <a:off x="415150" y="1953125"/>
            <a:ext cx="8222100" cy="2710200"/>
          </a:xfrm>
          <a:prstGeom prst="rect">
            <a:avLst/>
          </a:prstGeom>
        </p:spPr>
        <p:txBody>
          <a:bodyPr spcFirstLastPara="1" wrap="square" lIns="91425" tIns="91425" rIns="91425" bIns="91425" anchor="t" anchorCtr="0">
            <a:normAutofit fontScale="92500" lnSpcReduction="20000"/>
          </a:bodyPr>
          <a:lstStyle/>
          <a:p>
            <a:pPr marL="457200" lvl="0" indent="-334327" algn="l" rtl="0">
              <a:spcBef>
                <a:spcPts val="0"/>
              </a:spcBef>
              <a:spcAft>
                <a:spcPts val="0"/>
              </a:spcAft>
              <a:buSzPct val="100000"/>
              <a:buChar char="●"/>
            </a:pPr>
            <a:r>
              <a:rPr lang="en"/>
              <a:t>Budget for this year was $30,000</a:t>
            </a:r>
            <a:endParaRPr/>
          </a:p>
          <a:p>
            <a:pPr marL="914400" lvl="1" indent="-310832" algn="l" rtl="0">
              <a:spcBef>
                <a:spcPts val="0"/>
              </a:spcBef>
              <a:spcAft>
                <a:spcPts val="0"/>
              </a:spcAft>
              <a:buSzPct val="100000"/>
              <a:buChar char="○"/>
            </a:pPr>
            <a:r>
              <a:rPr lang="en"/>
              <a:t>Coaches, equipment, field updates, etc</a:t>
            </a:r>
            <a:endParaRPr/>
          </a:p>
          <a:p>
            <a:pPr marL="457200" lvl="0" indent="-334327" algn="l" rtl="0">
              <a:spcBef>
                <a:spcPts val="0"/>
              </a:spcBef>
              <a:spcAft>
                <a:spcPts val="0"/>
              </a:spcAft>
              <a:buSzPct val="100000"/>
              <a:buChar char="●"/>
            </a:pPr>
            <a:r>
              <a:rPr lang="en"/>
              <a:t>Player participation in fundraising is expected</a:t>
            </a:r>
            <a:endParaRPr/>
          </a:p>
          <a:p>
            <a:pPr marL="914400" lvl="1" indent="-310832" algn="l" rtl="0">
              <a:spcBef>
                <a:spcPts val="0"/>
              </a:spcBef>
              <a:spcAft>
                <a:spcPts val="0"/>
              </a:spcAft>
              <a:buSzPct val="100000"/>
              <a:buChar char="○"/>
            </a:pPr>
            <a:r>
              <a:rPr lang="en"/>
              <a:t>Chipotle April 9 </a:t>
            </a:r>
            <a:endParaRPr/>
          </a:p>
          <a:p>
            <a:pPr marL="914400" lvl="1" indent="-310832" algn="l" rtl="0">
              <a:spcBef>
                <a:spcPts val="0"/>
              </a:spcBef>
              <a:spcAft>
                <a:spcPts val="0"/>
              </a:spcAft>
              <a:buSzPct val="100000"/>
              <a:buChar char="○"/>
            </a:pPr>
            <a:r>
              <a:rPr lang="en"/>
              <a:t>Gerten’s Feb 12-Mar 28</a:t>
            </a:r>
            <a:endParaRPr/>
          </a:p>
          <a:p>
            <a:pPr marL="914400" lvl="1" indent="-310832" algn="l" rtl="0">
              <a:spcBef>
                <a:spcPts val="0"/>
              </a:spcBef>
              <a:spcAft>
                <a:spcPts val="0"/>
              </a:spcAft>
              <a:buSzPct val="100000"/>
              <a:buChar char="○"/>
            </a:pPr>
            <a:r>
              <a:rPr lang="en"/>
              <a:t>Hometown Meats -March 20</a:t>
            </a:r>
            <a:endParaRPr/>
          </a:p>
          <a:p>
            <a:pPr marL="914400" lvl="1" indent="-310832" algn="l" rtl="0">
              <a:spcBef>
                <a:spcPts val="0"/>
              </a:spcBef>
              <a:spcAft>
                <a:spcPts val="0"/>
              </a:spcAft>
              <a:buSzPct val="100000"/>
              <a:buChar char="○"/>
            </a:pPr>
            <a:r>
              <a:rPr lang="en"/>
              <a:t>Moose Lodge Taco Feed -April 13</a:t>
            </a:r>
            <a:endParaRPr/>
          </a:p>
          <a:p>
            <a:pPr marL="914400" lvl="1" indent="-310832" algn="l" rtl="0">
              <a:spcBef>
                <a:spcPts val="0"/>
              </a:spcBef>
              <a:spcAft>
                <a:spcPts val="0"/>
              </a:spcAft>
              <a:buSzPct val="100000"/>
              <a:buChar char="○"/>
            </a:pPr>
            <a:r>
              <a:rPr lang="en"/>
              <a:t>Mississippi Pub Bags Tournament- May 18</a:t>
            </a:r>
            <a:endParaRPr/>
          </a:p>
          <a:p>
            <a:pPr marL="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Booster Club cont.</a:t>
            </a:r>
            <a:endParaRPr/>
          </a:p>
        </p:txBody>
      </p:sp>
      <p:sp>
        <p:nvSpPr>
          <p:cNvPr id="170" name="Google Shape;170;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Things we would like to raise money for</a:t>
            </a:r>
            <a:endParaRPr/>
          </a:p>
          <a:p>
            <a:pPr marL="914400" lvl="1" indent="-317500" algn="l" rtl="0">
              <a:spcBef>
                <a:spcPts val="0"/>
              </a:spcBef>
              <a:spcAft>
                <a:spcPts val="0"/>
              </a:spcAft>
              <a:buSzPts val="1400"/>
              <a:buChar char="○"/>
            </a:pPr>
            <a:r>
              <a:rPr lang="en"/>
              <a:t>Play a game at CHS or Target field</a:t>
            </a:r>
            <a:endParaRPr/>
          </a:p>
          <a:p>
            <a:pPr marL="914400" lvl="1" indent="-317500" algn="l" rtl="0">
              <a:spcBef>
                <a:spcPts val="0"/>
              </a:spcBef>
              <a:spcAft>
                <a:spcPts val="0"/>
              </a:spcAft>
              <a:buSzPts val="1400"/>
              <a:buChar char="○"/>
            </a:pPr>
            <a:r>
              <a:rPr lang="en"/>
              <a:t>Have the funds to play early season games on turf if necessary</a:t>
            </a:r>
            <a:endParaRPr/>
          </a:p>
          <a:p>
            <a:pPr marL="914400" lvl="1" indent="-317500" algn="l" rtl="0">
              <a:spcBef>
                <a:spcPts val="0"/>
              </a:spcBef>
              <a:spcAft>
                <a:spcPts val="0"/>
              </a:spcAft>
              <a:buSzPts val="1400"/>
              <a:buChar char="○"/>
            </a:pPr>
            <a:r>
              <a:rPr lang="en"/>
              <a:t>Pay for dome time to get full practices in before games start</a:t>
            </a:r>
            <a:endParaRPr/>
          </a:p>
          <a:p>
            <a:pPr marL="914400" lvl="1" indent="-317500" algn="l" rtl="0">
              <a:spcBef>
                <a:spcPts val="0"/>
              </a:spcBef>
              <a:spcAft>
                <a:spcPts val="0"/>
              </a:spcAft>
              <a:buSzPts val="1400"/>
              <a:buChar char="○"/>
            </a:pPr>
            <a:r>
              <a:rPr lang="en"/>
              <a:t>Provide apparel to players </a:t>
            </a:r>
            <a:endParaRPr/>
          </a:p>
          <a:p>
            <a:pPr marL="914400" lvl="1" indent="-317500" algn="l" rtl="0">
              <a:spcBef>
                <a:spcPts val="0"/>
              </a:spcBef>
              <a:spcAft>
                <a:spcPts val="0"/>
              </a:spcAft>
              <a:buSzPts val="1400"/>
              <a:buChar char="○"/>
            </a:pPr>
            <a:r>
              <a:rPr lang="en"/>
              <a:t>Field upgrades</a:t>
            </a:r>
            <a:endParaRPr/>
          </a:p>
          <a:p>
            <a:pPr marL="1371600" lvl="2" indent="-317500" algn="l" rtl="0">
              <a:spcBef>
                <a:spcPts val="0"/>
              </a:spcBef>
              <a:spcAft>
                <a:spcPts val="0"/>
              </a:spcAft>
              <a:buSzPts val="1400"/>
              <a:buChar char="■"/>
            </a:pPr>
            <a:r>
              <a:rPr lang="en"/>
              <a:t>New turf in cages</a:t>
            </a:r>
            <a:endParaRPr/>
          </a:p>
          <a:p>
            <a:pPr marL="1371600" lvl="2" indent="-317500" algn="l" rtl="0">
              <a:spcBef>
                <a:spcPts val="0"/>
              </a:spcBef>
              <a:spcAft>
                <a:spcPts val="0"/>
              </a:spcAft>
              <a:buSzPts val="1400"/>
              <a:buChar char="■"/>
            </a:pPr>
            <a:r>
              <a:rPr lang="en"/>
              <a:t>Re-grade &amp; re-seed field so it is level and to help with drainage</a:t>
            </a:r>
            <a:endParaRPr/>
          </a:p>
          <a:p>
            <a:pPr marL="914400" lvl="1" indent="-317500" algn="l" rtl="0">
              <a:spcBef>
                <a:spcPts val="0"/>
              </a:spcBef>
              <a:spcAft>
                <a:spcPts val="0"/>
              </a:spcAft>
              <a:buSzPts val="1400"/>
              <a:buChar char="○"/>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Reminders</a:t>
            </a:r>
            <a:endParaRPr/>
          </a:p>
        </p:txBody>
      </p:sp>
      <p:sp>
        <p:nvSpPr>
          <p:cNvPr id="176" name="Google Shape;176;p3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Get your physical</a:t>
            </a:r>
            <a:endParaRPr/>
          </a:p>
          <a:p>
            <a:pPr marL="457200" lvl="0" indent="-342900" algn="l" rtl="0">
              <a:spcBef>
                <a:spcPts val="0"/>
              </a:spcBef>
              <a:spcAft>
                <a:spcPts val="0"/>
              </a:spcAft>
              <a:buSzPts val="1800"/>
              <a:buChar char="●"/>
            </a:pPr>
            <a:r>
              <a:rPr lang="en"/>
              <a:t>Register for baseball (It’s open)</a:t>
            </a:r>
            <a:endParaRPr/>
          </a:p>
          <a:p>
            <a:pPr marL="914400" lvl="1" indent="-323850" algn="l" rtl="0">
              <a:spcBef>
                <a:spcPts val="0"/>
              </a:spcBef>
              <a:spcAft>
                <a:spcPts val="0"/>
              </a:spcAft>
              <a:buSzPts val="1500"/>
              <a:buChar char="○"/>
            </a:pPr>
            <a:r>
              <a:rPr lang="en" sz="1500"/>
              <a:t>Extra Step</a:t>
            </a:r>
            <a:endParaRPr sz="1500"/>
          </a:p>
          <a:p>
            <a:pPr marL="1371600" lvl="2" indent="-330200" algn="l" rtl="0">
              <a:spcBef>
                <a:spcPts val="0"/>
              </a:spcBef>
              <a:spcAft>
                <a:spcPts val="0"/>
              </a:spcAft>
              <a:buSzPts val="1600"/>
              <a:buChar char="■"/>
            </a:pPr>
            <a:r>
              <a:rPr lang="en" sz="1300">
                <a:solidFill>
                  <a:srgbClr val="222222"/>
                </a:solidFill>
                <a:highlight>
                  <a:srgbClr val="FFFFFF"/>
                </a:highlight>
              </a:rPr>
              <a:t>Players need to login to their Student Infinite Campus and sign the ISD199 Activity Regulations Form in order to complete registration</a:t>
            </a:r>
            <a:endParaRPr sz="1600"/>
          </a:p>
          <a:p>
            <a:pPr marL="914400" lvl="1" indent="-317500" algn="l" rtl="0">
              <a:spcBef>
                <a:spcPts val="0"/>
              </a:spcBef>
              <a:spcAft>
                <a:spcPts val="0"/>
              </a:spcAft>
              <a:buSzPts val="1400"/>
              <a:buChar char="○"/>
            </a:pPr>
            <a:r>
              <a:rPr lang="en"/>
              <a:t>You can’t practice or play until you are registered and have a physical on file </a:t>
            </a:r>
            <a:endParaRPr/>
          </a:p>
          <a:p>
            <a:pPr marL="457200" lvl="0" indent="-342900" algn="l" rtl="0">
              <a:spcBef>
                <a:spcPts val="0"/>
              </a:spcBef>
              <a:spcAft>
                <a:spcPts val="0"/>
              </a:spcAft>
              <a:buSzPts val="1800"/>
              <a:buChar char="●"/>
            </a:pPr>
            <a:r>
              <a:rPr lang="en"/>
              <a:t>Pay the booster fee</a:t>
            </a:r>
            <a:endParaRPr/>
          </a:p>
          <a:p>
            <a:pPr marL="914400" lvl="1" indent="-317500" algn="l" rtl="0">
              <a:spcBef>
                <a:spcPts val="0"/>
              </a:spcBef>
              <a:spcAft>
                <a:spcPts val="0"/>
              </a:spcAft>
              <a:buSzPts val="1400"/>
              <a:buChar char="○"/>
            </a:pPr>
            <a:r>
              <a:rPr lang="en"/>
              <a:t>$100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Coaches</a:t>
            </a:r>
            <a:endParaRPr/>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Varsity</a:t>
            </a:r>
            <a:endParaRPr/>
          </a:p>
          <a:p>
            <a:pPr marL="914400" lvl="1" indent="-317500" algn="l" rtl="0">
              <a:spcBef>
                <a:spcPts val="0"/>
              </a:spcBef>
              <a:spcAft>
                <a:spcPts val="0"/>
              </a:spcAft>
              <a:buSzPts val="1400"/>
              <a:buChar char="○"/>
            </a:pPr>
            <a:r>
              <a:rPr lang="en"/>
              <a:t>Myself, Sam Vujovich, Derek Haefner</a:t>
            </a:r>
            <a:endParaRPr/>
          </a:p>
          <a:p>
            <a:pPr marL="457200" lvl="0" indent="-342900" algn="l" rtl="0">
              <a:spcBef>
                <a:spcPts val="0"/>
              </a:spcBef>
              <a:spcAft>
                <a:spcPts val="0"/>
              </a:spcAft>
              <a:buSzPts val="1800"/>
              <a:buChar char="●"/>
            </a:pPr>
            <a:r>
              <a:rPr lang="en"/>
              <a:t>JV</a:t>
            </a:r>
            <a:endParaRPr/>
          </a:p>
          <a:p>
            <a:pPr marL="914400" lvl="1" indent="-317500" algn="l" rtl="0">
              <a:spcBef>
                <a:spcPts val="0"/>
              </a:spcBef>
              <a:spcAft>
                <a:spcPts val="0"/>
              </a:spcAft>
              <a:buSzPts val="1400"/>
              <a:buChar char="○"/>
            </a:pPr>
            <a:r>
              <a:rPr lang="en"/>
              <a:t>Jack Ryan and Nolan Russell</a:t>
            </a:r>
            <a:endParaRPr/>
          </a:p>
          <a:p>
            <a:pPr marL="457200" lvl="0" indent="-342900" algn="l" rtl="0">
              <a:spcBef>
                <a:spcPts val="0"/>
              </a:spcBef>
              <a:spcAft>
                <a:spcPts val="0"/>
              </a:spcAft>
              <a:buSzPts val="1800"/>
              <a:buChar char="●"/>
            </a:pPr>
            <a:r>
              <a:rPr lang="en"/>
              <a:t>9th Grade</a:t>
            </a:r>
            <a:endParaRPr/>
          </a:p>
          <a:p>
            <a:pPr marL="914400" lvl="1" indent="-317500" algn="l" rtl="0">
              <a:spcBef>
                <a:spcPts val="0"/>
              </a:spcBef>
              <a:spcAft>
                <a:spcPts val="0"/>
              </a:spcAft>
              <a:buSzPts val="1400"/>
              <a:buChar char="○"/>
            </a:pPr>
            <a:r>
              <a:rPr lang="en"/>
              <a:t>Ben Kissling and Henry Hinz</a:t>
            </a:r>
            <a:endParaRPr/>
          </a:p>
          <a:p>
            <a:pPr marL="457200" lvl="0" indent="-342900" algn="l" rtl="0">
              <a:spcBef>
                <a:spcPts val="0"/>
              </a:spcBef>
              <a:spcAft>
                <a:spcPts val="0"/>
              </a:spcAft>
              <a:buSzPts val="1800"/>
              <a:buChar char="●"/>
            </a:pPr>
            <a:r>
              <a:rPr lang="en"/>
              <a:t>Pitching Coach</a:t>
            </a:r>
            <a:endParaRPr/>
          </a:p>
          <a:p>
            <a:pPr marL="914400" lvl="1" indent="-317500" algn="l" rtl="0">
              <a:spcBef>
                <a:spcPts val="0"/>
              </a:spcBef>
              <a:spcAft>
                <a:spcPts val="0"/>
              </a:spcAft>
              <a:buSzPts val="1400"/>
              <a:buChar char="○"/>
            </a:pPr>
            <a:r>
              <a:rPr lang="en"/>
              <a:t>Andrew Gustafson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School Expectations</a:t>
            </a:r>
            <a:endParaRPr/>
          </a:p>
        </p:txBody>
      </p:sp>
      <p:sp>
        <p:nvSpPr>
          <p:cNvPr id="80" name="Google Shape;80;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 sz="1400"/>
              <a:t>I will monitor grades, attendance and behavior issues</a:t>
            </a:r>
            <a:endParaRPr/>
          </a:p>
          <a:p>
            <a:pPr marL="914400" lvl="1" indent="-317500" algn="l" rtl="0">
              <a:spcBef>
                <a:spcPts val="0"/>
              </a:spcBef>
              <a:spcAft>
                <a:spcPts val="0"/>
              </a:spcAft>
              <a:buSzPts val="1400"/>
              <a:buChar char="○"/>
            </a:pPr>
            <a:r>
              <a:rPr lang="en" sz="1400"/>
              <a:t>If a player is failing a class they will not practice or play until that grade improves</a:t>
            </a:r>
            <a:endParaRPr sz="1400"/>
          </a:p>
          <a:p>
            <a:pPr marL="457200" lvl="0" indent="-342900" algn="l" rtl="0">
              <a:spcBef>
                <a:spcPts val="0"/>
              </a:spcBef>
              <a:spcAft>
                <a:spcPts val="0"/>
              </a:spcAft>
              <a:buSzPts val="1800"/>
              <a:buChar char="●"/>
            </a:pPr>
            <a:r>
              <a:rPr lang="en" sz="1400"/>
              <a:t>I’m in the building everyday</a:t>
            </a:r>
            <a:endParaRPr sz="1400"/>
          </a:p>
          <a:p>
            <a:pPr marL="914400" lvl="1" indent="-317500" algn="l" rtl="0">
              <a:spcBef>
                <a:spcPts val="0"/>
              </a:spcBef>
              <a:spcAft>
                <a:spcPts val="0"/>
              </a:spcAft>
              <a:buSzPts val="1400"/>
              <a:buChar char="○"/>
            </a:pPr>
            <a:r>
              <a:rPr lang="en"/>
              <a:t>Reach out </a:t>
            </a:r>
            <a:r>
              <a:rPr lang="en" sz="1400"/>
              <a:t>if there is something I can help with regarding grades, issues with teachers,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Conflict Resolution</a:t>
            </a:r>
            <a:endParaRPr/>
          </a:p>
        </p:txBody>
      </p:sp>
      <p:sp>
        <p:nvSpPr>
          <p:cNvPr id="86" name="Google Shape;8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32500"/>
          </a:bodyPr>
          <a:lstStyle/>
          <a:p>
            <a:pPr marL="457200" lvl="0" indent="-303977" algn="l" rtl="0">
              <a:spcBef>
                <a:spcPts val="0"/>
              </a:spcBef>
              <a:spcAft>
                <a:spcPts val="0"/>
              </a:spcAft>
              <a:buClr>
                <a:srgbClr val="000000"/>
              </a:buClr>
              <a:buSzPct val="100000"/>
              <a:buFont typeface="Arial"/>
              <a:buChar char="●"/>
            </a:pPr>
            <a:r>
              <a:rPr lang="en" sz="3652">
                <a:solidFill>
                  <a:srgbClr val="000000"/>
                </a:solidFill>
                <a:latin typeface="Arial"/>
                <a:ea typeface="Arial"/>
                <a:cs typeface="Arial"/>
                <a:sym typeface="Arial"/>
              </a:rPr>
              <a:t>We will use the 24-hour rule</a:t>
            </a:r>
            <a:endParaRPr sz="3652">
              <a:solidFill>
                <a:srgbClr val="000000"/>
              </a:solidFill>
              <a:latin typeface="Arial"/>
              <a:ea typeface="Arial"/>
              <a:cs typeface="Arial"/>
              <a:sym typeface="Arial"/>
            </a:endParaRPr>
          </a:p>
          <a:p>
            <a:pPr marL="914400" lvl="1" indent="-303977" algn="l" rtl="0">
              <a:spcBef>
                <a:spcPts val="0"/>
              </a:spcBef>
              <a:spcAft>
                <a:spcPts val="0"/>
              </a:spcAft>
              <a:buClr>
                <a:srgbClr val="000000"/>
              </a:buClr>
              <a:buSzPct val="100000"/>
              <a:buFont typeface="Arial"/>
              <a:buChar char="○"/>
            </a:pPr>
            <a:r>
              <a:rPr lang="en" sz="3652">
                <a:solidFill>
                  <a:srgbClr val="000000"/>
                </a:solidFill>
                <a:latin typeface="Arial"/>
                <a:ea typeface="Arial"/>
                <a:cs typeface="Arial"/>
                <a:sym typeface="Arial"/>
              </a:rPr>
              <a:t>No conversations about an issue with practice, games or playing time until 24 hours have passed</a:t>
            </a:r>
            <a:endParaRPr sz="3652">
              <a:solidFill>
                <a:srgbClr val="000000"/>
              </a:solidFill>
              <a:latin typeface="Arial"/>
              <a:ea typeface="Arial"/>
              <a:cs typeface="Arial"/>
              <a:sym typeface="Arial"/>
            </a:endParaRPr>
          </a:p>
          <a:p>
            <a:pPr marL="457200" lvl="0" indent="-287308" algn="l" rtl="0">
              <a:spcBef>
                <a:spcPts val="0"/>
              </a:spcBef>
              <a:spcAft>
                <a:spcPts val="0"/>
              </a:spcAft>
              <a:buClr>
                <a:srgbClr val="000000"/>
              </a:buClr>
              <a:buSzPct val="100000"/>
              <a:buFont typeface="Arial"/>
              <a:buChar char="●"/>
            </a:pPr>
            <a:r>
              <a:rPr lang="en" sz="2844">
                <a:solidFill>
                  <a:srgbClr val="000000"/>
                </a:solidFill>
                <a:latin typeface="Arial"/>
                <a:ea typeface="Arial"/>
                <a:cs typeface="Arial"/>
                <a:sym typeface="Arial"/>
              </a:rPr>
              <a:t>Steps</a:t>
            </a:r>
            <a:endParaRPr sz="2844">
              <a:solidFill>
                <a:srgbClr val="000000"/>
              </a:solidFill>
              <a:latin typeface="Arial"/>
              <a:ea typeface="Arial"/>
              <a:cs typeface="Arial"/>
              <a:sym typeface="Arial"/>
            </a:endParaRPr>
          </a:p>
          <a:p>
            <a:pPr marL="914400" lvl="1" indent="-287308" algn="l" rtl="0">
              <a:spcBef>
                <a:spcPts val="0"/>
              </a:spcBef>
              <a:spcAft>
                <a:spcPts val="0"/>
              </a:spcAft>
              <a:buSzPct val="100000"/>
              <a:buChar char="○"/>
            </a:pPr>
            <a:r>
              <a:rPr lang="en" sz="2844">
                <a:solidFill>
                  <a:srgbClr val="000000"/>
                </a:solidFill>
                <a:latin typeface="Arial"/>
                <a:ea typeface="Arial"/>
                <a:cs typeface="Arial"/>
                <a:sym typeface="Arial"/>
              </a:rPr>
              <a:t>1. Player must schedule an informal meeting with the coaches involved with the conflict.  If it is a player/coach conflict, I will not talk with parents until the player has addressed his concern with me/another coach.  This must be a face to face meeting.  If a resolution is not reached, the athlete will move to step 2.</a:t>
            </a:r>
            <a:endParaRPr sz="2844">
              <a:solidFill>
                <a:srgbClr val="000000"/>
              </a:solidFill>
              <a:latin typeface="Arial"/>
              <a:ea typeface="Arial"/>
              <a:cs typeface="Arial"/>
              <a:sym typeface="Arial"/>
            </a:endParaRPr>
          </a:p>
          <a:p>
            <a:pPr marL="914400" lvl="1" indent="-287308" algn="l" rtl="0">
              <a:spcBef>
                <a:spcPts val="0"/>
              </a:spcBef>
              <a:spcAft>
                <a:spcPts val="0"/>
              </a:spcAft>
              <a:buSzPct val="100000"/>
              <a:buChar char="○"/>
            </a:pPr>
            <a:r>
              <a:rPr lang="en" sz="2844">
                <a:solidFill>
                  <a:srgbClr val="000000"/>
                </a:solidFill>
                <a:latin typeface="Arial"/>
                <a:ea typeface="Arial"/>
                <a:cs typeface="Arial"/>
                <a:sym typeface="Arial"/>
              </a:rPr>
              <a:t>2.</a:t>
            </a:r>
            <a:r>
              <a:rPr lang="en" sz="2844">
                <a:solidFill>
                  <a:srgbClr val="000000"/>
                </a:solidFill>
                <a:latin typeface="Times New Roman"/>
                <a:ea typeface="Times New Roman"/>
                <a:cs typeface="Times New Roman"/>
                <a:sym typeface="Times New Roman"/>
              </a:rPr>
              <a:t> </a:t>
            </a:r>
            <a:r>
              <a:rPr lang="en" sz="2844">
                <a:solidFill>
                  <a:srgbClr val="000000"/>
                </a:solidFill>
                <a:latin typeface="Arial"/>
                <a:ea typeface="Arial"/>
                <a:cs typeface="Arial"/>
                <a:sym typeface="Arial"/>
              </a:rPr>
              <a:t>Schedule a face-to-face meeting with the player, parent, and coach involved.  If not resolution is reached, the involved parties will move to step 3.</a:t>
            </a:r>
            <a:endParaRPr sz="2844">
              <a:solidFill>
                <a:srgbClr val="000000"/>
              </a:solidFill>
              <a:latin typeface="Arial"/>
              <a:ea typeface="Arial"/>
              <a:cs typeface="Arial"/>
              <a:sym typeface="Arial"/>
            </a:endParaRPr>
          </a:p>
          <a:p>
            <a:pPr marL="914400" lvl="1" indent="-287308" algn="l" rtl="0">
              <a:spcBef>
                <a:spcPts val="0"/>
              </a:spcBef>
              <a:spcAft>
                <a:spcPts val="0"/>
              </a:spcAft>
              <a:buSzPct val="100000"/>
              <a:buChar char="○"/>
            </a:pPr>
            <a:r>
              <a:rPr lang="en" sz="2844">
                <a:solidFill>
                  <a:srgbClr val="000000"/>
                </a:solidFill>
                <a:latin typeface="Arial"/>
                <a:ea typeface="Arial"/>
                <a:cs typeface="Arial"/>
                <a:sym typeface="Arial"/>
              </a:rPr>
              <a:t>3.</a:t>
            </a:r>
            <a:r>
              <a:rPr lang="en" sz="2844">
                <a:solidFill>
                  <a:srgbClr val="000000"/>
                </a:solidFill>
                <a:latin typeface="Times New Roman"/>
                <a:ea typeface="Times New Roman"/>
                <a:cs typeface="Times New Roman"/>
                <a:sym typeface="Times New Roman"/>
              </a:rPr>
              <a:t> </a:t>
            </a:r>
            <a:r>
              <a:rPr lang="en" sz="2844">
                <a:solidFill>
                  <a:srgbClr val="000000"/>
                </a:solidFill>
                <a:latin typeface="Arial"/>
                <a:ea typeface="Arial"/>
                <a:cs typeface="Arial"/>
                <a:sym typeface="Arial"/>
              </a:rPr>
              <a:t>Schedule a face-to-face meeting with the High School Athletics Director and all parties involved. If the issue is not resolved, the athlete will move to step 4.</a:t>
            </a:r>
            <a:endParaRPr sz="2844">
              <a:solidFill>
                <a:srgbClr val="000000"/>
              </a:solidFill>
              <a:latin typeface="Arial"/>
              <a:ea typeface="Arial"/>
              <a:cs typeface="Arial"/>
              <a:sym typeface="Arial"/>
            </a:endParaRPr>
          </a:p>
          <a:p>
            <a:pPr marL="914400" lvl="1" indent="-287308" algn="l" rtl="0">
              <a:spcBef>
                <a:spcPts val="0"/>
              </a:spcBef>
              <a:spcAft>
                <a:spcPts val="0"/>
              </a:spcAft>
              <a:buSzPct val="100000"/>
              <a:buChar char="○"/>
            </a:pPr>
            <a:r>
              <a:rPr lang="en" sz="2844">
                <a:solidFill>
                  <a:srgbClr val="000000"/>
                </a:solidFill>
                <a:latin typeface="Arial"/>
                <a:ea typeface="Arial"/>
                <a:cs typeface="Arial"/>
                <a:sym typeface="Arial"/>
              </a:rPr>
              <a:t>4.</a:t>
            </a:r>
            <a:r>
              <a:rPr lang="en" sz="2844">
                <a:solidFill>
                  <a:srgbClr val="000000"/>
                </a:solidFill>
                <a:latin typeface="Times New Roman"/>
                <a:ea typeface="Times New Roman"/>
                <a:cs typeface="Times New Roman"/>
                <a:sym typeface="Times New Roman"/>
              </a:rPr>
              <a:t> </a:t>
            </a:r>
            <a:r>
              <a:rPr lang="en" sz="2844">
                <a:solidFill>
                  <a:srgbClr val="000000"/>
                </a:solidFill>
                <a:latin typeface="Arial"/>
                <a:ea typeface="Arial"/>
                <a:cs typeface="Arial"/>
                <a:sym typeface="Arial"/>
              </a:rPr>
              <a:t>Schedule a face-to-face meeting with the Principal of Simley and all parties involved.  If there is not a resolution reached, we will then move to step 5.</a:t>
            </a:r>
            <a:endParaRPr sz="2844">
              <a:solidFill>
                <a:srgbClr val="000000"/>
              </a:solidFill>
              <a:latin typeface="Arial"/>
              <a:ea typeface="Arial"/>
              <a:cs typeface="Arial"/>
              <a:sym typeface="Arial"/>
            </a:endParaRPr>
          </a:p>
          <a:p>
            <a:pPr marL="914400" lvl="1" indent="-287308" algn="l" rtl="0">
              <a:spcBef>
                <a:spcPts val="0"/>
              </a:spcBef>
              <a:spcAft>
                <a:spcPts val="0"/>
              </a:spcAft>
              <a:buSzPct val="100000"/>
              <a:buChar char="○"/>
            </a:pPr>
            <a:r>
              <a:rPr lang="en" sz="2844">
                <a:solidFill>
                  <a:srgbClr val="000000"/>
                </a:solidFill>
                <a:latin typeface="Arial"/>
                <a:ea typeface="Arial"/>
                <a:cs typeface="Arial"/>
                <a:sym typeface="Arial"/>
              </a:rPr>
              <a:t>5.</a:t>
            </a:r>
            <a:r>
              <a:rPr lang="en" sz="2844">
                <a:solidFill>
                  <a:srgbClr val="000000"/>
                </a:solidFill>
                <a:latin typeface="Times New Roman"/>
                <a:ea typeface="Times New Roman"/>
                <a:cs typeface="Times New Roman"/>
                <a:sym typeface="Times New Roman"/>
              </a:rPr>
              <a:t> </a:t>
            </a:r>
            <a:r>
              <a:rPr lang="en" sz="2844">
                <a:solidFill>
                  <a:srgbClr val="000000"/>
                </a:solidFill>
                <a:latin typeface="Arial"/>
                <a:ea typeface="Arial"/>
                <a:cs typeface="Arial"/>
                <a:sym typeface="Arial"/>
              </a:rPr>
              <a:t>Schedule a face-to-face meeting with the Superintendent of ISD 199, the principal of Simley High school, the Athletics Director and all parties involved.  </a:t>
            </a:r>
            <a:endParaRPr sz="2844">
              <a:solidFill>
                <a:srgbClr val="000000"/>
              </a:solidFill>
              <a:latin typeface="Arial"/>
              <a:ea typeface="Arial"/>
              <a:cs typeface="Arial"/>
              <a:sym typeface="Arial"/>
            </a:endParaRPr>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Baseball Philosophy	</a:t>
            </a:r>
            <a:endParaRPr/>
          </a:p>
        </p:txBody>
      </p:sp>
      <p:sp>
        <p:nvSpPr>
          <p:cNvPr id="92" name="Google Shape;92;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Clr>
                <a:srgbClr val="000000"/>
              </a:buClr>
              <a:buSzPts val="1500"/>
              <a:buFont typeface="Arial"/>
              <a:buChar char="●"/>
            </a:pPr>
            <a:r>
              <a:rPr lang="en" sz="1500">
                <a:solidFill>
                  <a:srgbClr val="000000"/>
                </a:solidFill>
                <a:latin typeface="Arial"/>
                <a:ea typeface="Arial"/>
                <a:cs typeface="Arial"/>
                <a:sym typeface="Arial"/>
              </a:rPr>
              <a:t>We will execute the fundamentals of baseball at a high level, understand and execute offensive and defensive strategies, understand game situation and put pressure on the opposing team.</a:t>
            </a:r>
            <a:endParaRPr sz="15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Practice Expectations</a:t>
            </a:r>
            <a:endParaRPr/>
          </a:p>
        </p:txBody>
      </p:sp>
      <p:sp>
        <p:nvSpPr>
          <p:cNvPr id="98" name="Google Shape;9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It is important that every player be at practice every day. In order to have success, we have to commit to doing the work</a:t>
            </a:r>
            <a:endParaRPr sz="140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We will practice every day after school on the days we do not play games. </a:t>
            </a:r>
            <a:endParaRPr sz="140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Outside practices will typically </a:t>
            </a:r>
            <a:r>
              <a:rPr lang="en">
                <a:solidFill>
                  <a:srgbClr val="000000"/>
                </a:solidFill>
                <a:latin typeface="Arial"/>
                <a:ea typeface="Arial"/>
                <a:cs typeface="Arial"/>
                <a:sym typeface="Arial"/>
              </a:rPr>
              <a:t>START</a:t>
            </a:r>
            <a:r>
              <a:rPr lang="en" sz="1400">
                <a:solidFill>
                  <a:srgbClr val="000000"/>
                </a:solidFill>
                <a:latin typeface="Arial"/>
                <a:ea typeface="Arial"/>
                <a:cs typeface="Arial"/>
                <a:sym typeface="Arial"/>
              </a:rPr>
              <a:t> at 3:35pm. </a:t>
            </a:r>
            <a:endParaRPr sz="140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Indoor practice times depend on gym availability.</a:t>
            </a:r>
            <a:endParaRPr sz="1400">
              <a:solidFill>
                <a:srgbClr val="000000"/>
              </a:solidFill>
              <a:latin typeface="Arial"/>
              <a:ea typeface="Arial"/>
              <a:cs typeface="Arial"/>
              <a:sym typeface="Arial"/>
            </a:endParaRPr>
          </a:p>
          <a:p>
            <a:pPr marL="457200" lvl="0" indent="-342900" algn="l" rtl="0">
              <a:spcBef>
                <a:spcPts val="0"/>
              </a:spcBef>
              <a:spcAft>
                <a:spcPts val="0"/>
              </a:spcAft>
              <a:buSzPts val="1800"/>
              <a:buChar char="●"/>
            </a:pPr>
            <a:r>
              <a:rPr lang="en" sz="1400">
                <a:solidFill>
                  <a:srgbClr val="000000"/>
                </a:solidFill>
                <a:latin typeface="Arial"/>
                <a:ea typeface="Arial"/>
                <a:cs typeface="Arial"/>
                <a:sym typeface="Arial"/>
              </a:rPr>
              <a:t>The coaching staff will come every day with a detailed practice plan and goals that we hope to achieve that day. </a:t>
            </a:r>
            <a:endParaRPr sz="1400">
              <a:solidFill>
                <a:srgbClr val="000000"/>
              </a:solidFill>
              <a:latin typeface="Arial"/>
              <a:ea typeface="Arial"/>
              <a:cs typeface="Arial"/>
              <a:sym typeface="Arial"/>
            </a:endParaRPr>
          </a:p>
          <a:p>
            <a:pPr marL="457200" lvl="0" indent="-342900" algn="l" rtl="0">
              <a:spcBef>
                <a:spcPts val="0"/>
              </a:spcBef>
              <a:spcAft>
                <a:spcPts val="0"/>
              </a:spcAft>
              <a:buSzPts val="1800"/>
              <a:buChar char="●"/>
            </a:pPr>
            <a:r>
              <a:rPr lang="en" sz="1400">
                <a:solidFill>
                  <a:srgbClr val="000000"/>
                </a:solidFill>
                <a:latin typeface="Arial"/>
                <a:ea typeface="Arial"/>
                <a:cs typeface="Arial"/>
                <a:sym typeface="Arial"/>
              </a:rPr>
              <a:t>Players are expected to be ready to begin practice at the designated start time</a:t>
            </a:r>
            <a:endParaRPr sz="1400">
              <a:solidFill>
                <a:srgbClr val="000000"/>
              </a:solidFill>
              <a:latin typeface="Arial"/>
              <a:ea typeface="Arial"/>
              <a:cs typeface="Arial"/>
              <a:sym typeface="Arial"/>
            </a:endParaRPr>
          </a:p>
          <a:p>
            <a:pPr marL="914400" lvl="1" indent="-317500" algn="l" rtl="0">
              <a:spcBef>
                <a:spcPts val="0"/>
              </a:spcBef>
              <a:spcAft>
                <a:spcPts val="0"/>
              </a:spcAft>
              <a:buSzPts val="1400"/>
              <a:buChar char="○"/>
            </a:pPr>
            <a:r>
              <a:rPr lang="en">
                <a:solidFill>
                  <a:srgbClr val="000000"/>
                </a:solidFill>
                <a:latin typeface="Arial"/>
                <a:ea typeface="Arial"/>
                <a:cs typeface="Arial"/>
                <a:sym typeface="Arial"/>
              </a:rPr>
              <a:t>I</a:t>
            </a:r>
            <a:r>
              <a:rPr lang="en" sz="1400">
                <a:solidFill>
                  <a:srgbClr val="000000"/>
                </a:solidFill>
                <a:latin typeface="Arial"/>
                <a:ea typeface="Arial"/>
                <a:cs typeface="Arial"/>
                <a:sym typeface="Arial"/>
              </a:rPr>
              <a:t>f practice starts at 3:35, </a:t>
            </a:r>
            <a:r>
              <a:rPr lang="en">
                <a:solidFill>
                  <a:srgbClr val="000000"/>
                </a:solidFill>
                <a:latin typeface="Arial"/>
                <a:ea typeface="Arial"/>
                <a:cs typeface="Arial"/>
                <a:sym typeface="Arial"/>
              </a:rPr>
              <a:t>we </a:t>
            </a:r>
            <a:r>
              <a:rPr lang="en" sz="1400">
                <a:solidFill>
                  <a:srgbClr val="000000"/>
                </a:solidFill>
                <a:latin typeface="Arial"/>
                <a:ea typeface="Arial"/>
                <a:cs typeface="Arial"/>
                <a:sym typeface="Arial"/>
              </a:rPr>
              <a:t>will start at 3:35.</a:t>
            </a:r>
            <a:r>
              <a:rPr lang="en" sz="1200">
                <a:solidFill>
                  <a:srgbClr val="000000"/>
                </a:solidFill>
                <a:latin typeface="Arial"/>
                <a:ea typeface="Arial"/>
                <a:cs typeface="Arial"/>
                <a:sym typeface="Arial"/>
              </a:rPr>
              <a:t> </a:t>
            </a:r>
            <a:endParaRPr sz="12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Practice Expectations cont</a:t>
            </a:r>
            <a:endParaRPr/>
          </a:p>
        </p:txBody>
      </p:sp>
      <p:sp>
        <p:nvSpPr>
          <p:cNvPr id="104" name="Google Shape;104;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Clr>
                <a:srgbClr val="000000"/>
              </a:buClr>
              <a:buSzPts val="1500"/>
              <a:buFont typeface="Arial"/>
              <a:buChar char="●"/>
            </a:pPr>
            <a:r>
              <a:rPr lang="en" sz="1500">
                <a:solidFill>
                  <a:srgbClr val="000000"/>
                </a:solidFill>
                <a:latin typeface="Arial"/>
                <a:ea typeface="Arial"/>
                <a:cs typeface="Arial"/>
                <a:sym typeface="Arial"/>
              </a:rPr>
              <a:t>Players are expected to give their full effort every day in practice.</a:t>
            </a:r>
            <a:endParaRPr sz="1500">
              <a:solidFill>
                <a:srgbClr val="000000"/>
              </a:solidFill>
              <a:latin typeface="Arial"/>
              <a:ea typeface="Arial"/>
              <a:cs typeface="Arial"/>
              <a:sym typeface="Arial"/>
            </a:endParaRPr>
          </a:p>
          <a:p>
            <a:pPr marL="457200" lvl="0" indent="-323850" algn="l" rtl="0">
              <a:spcBef>
                <a:spcPts val="0"/>
              </a:spcBef>
              <a:spcAft>
                <a:spcPts val="0"/>
              </a:spcAft>
              <a:buClr>
                <a:srgbClr val="000000"/>
              </a:buClr>
              <a:buSzPts val="1500"/>
              <a:buFont typeface="Arial"/>
              <a:buChar char="●"/>
            </a:pPr>
            <a:r>
              <a:rPr lang="en" sz="1500">
                <a:solidFill>
                  <a:srgbClr val="000000"/>
                </a:solidFill>
                <a:latin typeface="Arial"/>
                <a:ea typeface="Arial"/>
                <a:cs typeface="Arial"/>
                <a:sym typeface="Arial"/>
              </a:rPr>
              <a:t>Our practices will be fast-paced, efficient &amp; competitive</a:t>
            </a:r>
            <a:endParaRPr sz="1500">
              <a:solidFill>
                <a:srgbClr val="000000"/>
              </a:solidFill>
              <a:latin typeface="Arial"/>
              <a:ea typeface="Arial"/>
              <a:cs typeface="Arial"/>
              <a:sym typeface="Arial"/>
            </a:endParaRPr>
          </a:p>
          <a:p>
            <a:pPr marL="914400" lvl="1" indent="-323850" algn="l" rtl="0">
              <a:spcBef>
                <a:spcPts val="0"/>
              </a:spcBef>
              <a:spcAft>
                <a:spcPts val="0"/>
              </a:spcAft>
              <a:buClr>
                <a:srgbClr val="000000"/>
              </a:buClr>
              <a:buSzPts val="1500"/>
              <a:buFont typeface="Arial"/>
              <a:buChar char="○"/>
            </a:pPr>
            <a:r>
              <a:rPr lang="en" sz="1500">
                <a:solidFill>
                  <a:srgbClr val="000000"/>
                </a:solidFill>
                <a:latin typeface="Arial"/>
                <a:ea typeface="Arial"/>
                <a:cs typeface="Arial"/>
                <a:sym typeface="Arial"/>
              </a:rPr>
              <a:t>Players will hustle between drills/stations</a:t>
            </a:r>
            <a:endParaRPr sz="1500">
              <a:solidFill>
                <a:srgbClr val="000000"/>
              </a:solidFill>
              <a:latin typeface="Arial"/>
              <a:ea typeface="Arial"/>
              <a:cs typeface="Arial"/>
              <a:sym typeface="Arial"/>
            </a:endParaRPr>
          </a:p>
          <a:p>
            <a:pPr marL="457200" lvl="0" indent="-323850" algn="l" rtl="0">
              <a:spcBef>
                <a:spcPts val="0"/>
              </a:spcBef>
              <a:spcAft>
                <a:spcPts val="0"/>
              </a:spcAft>
              <a:buClr>
                <a:srgbClr val="000000"/>
              </a:buClr>
              <a:buSzPts val="1500"/>
              <a:buFont typeface="Arial"/>
              <a:buChar char="●"/>
            </a:pPr>
            <a:r>
              <a:rPr lang="en" sz="1500">
                <a:solidFill>
                  <a:srgbClr val="000000"/>
                </a:solidFill>
                <a:latin typeface="Arial"/>
                <a:ea typeface="Arial"/>
                <a:cs typeface="Arial"/>
                <a:sym typeface="Arial"/>
              </a:rPr>
              <a:t>Players who disrupt practice with poor effort or attitude will be removed from practice for that day and will have a conversation with his coach(es) at the end of that practice</a:t>
            </a:r>
            <a:endParaRPr sz="2100"/>
          </a:p>
          <a:p>
            <a:pPr marL="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Playing Time</a:t>
            </a:r>
            <a:endParaRPr/>
          </a:p>
        </p:txBody>
      </p:sp>
      <p:sp>
        <p:nvSpPr>
          <p:cNvPr id="110" name="Google Shape;110;p20"/>
          <p:cNvSpPr txBox="1">
            <a:spLocks noGrp="1"/>
          </p:cNvSpPr>
          <p:nvPr>
            <p:ph type="body" idx="1"/>
          </p:nvPr>
        </p:nvSpPr>
        <p:spPr>
          <a:xfrm>
            <a:off x="471900" y="1919075"/>
            <a:ext cx="8222100" cy="3028800"/>
          </a:xfrm>
          <a:prstGeom prst="rect">
            <a:avLst/>
          </a:prstGeom>
        </p:spPr>
        <p:txBody>
          <a:bodyPr spcFirstLastPara="1" wrap="square" lIns="91425" tIns="91425" rIns="91425" bIns="91425" anchor="t" anchorCtr="0">
            <a:normAutofit fontScale="32500"/>
          </a:bodyPr>
          <a:lstStyle/>
          <a:p>
            <a:pPr marL="457200" lvl="0" indent="-317341" algn="l" rtl="0">
              <a:spcBef>
                <a:spcPts val="0"/>
              </a:spcBef>
              <a:spcAft>
                <a:spcPts val="0"/>
              </a:spcAft>
              <a:buClr>
                <a:srgbClr val="000000"/>
              </a:buClr>
              <a:buSzPct val="100000"/>
              <a:buChar char="●"/>
            </a:pPr>
            <a:r>
              <a:rPr lang="en" sz="4300">
                <a:solidFill>
                  <a:srgbClr val="000000"/>
                </a:solidFill>
              </a:rPr>
              <a:t>Playing time will be earned by:</a:t>
            </a:r>
            <a:endParaRPr sz="4300">
              <a:solidFill>
                <a:srgbClr val="000000"/>
              </a:solidFill>
            </a:endParaRPr>
          </a:p>
          <a:p>
            <a:pPr marL="914400" lvl="1" indent="-317341" algn="l" rtl="0">
              <a:spcBef>
                <a:spcPts val="0"/>
              </a:spcBef>
              <a:spcAft>
                <a:spcPts val="0"/>
              </a:spcAft>
              <a:buClr>
                <a:srgbClr val="000000"/>
              </a:buClr>
              <a:buSzPct val="100000"/>
              <a:buChar char="○"/>
            </a:pPr>
            <a:r>
              <a:rPr lang="en" sz="4300">
                <a:solidFill>
                  <a:srgbClr val="000000"/>
                </a:solidFill>
              </a:rPr>
              <a:t>Commitment to the team, skill level, work ethic, injuries, attitude, game situations, and off-field conduct. </a:t>
            </a:r>
            <a:endParaRPr sz="4300">
              <a:solidFill>
                <a:srgbClr val="000000"/>
              </a:solidFill>
            </a:endParaRPr>
          </a:p>
          <a:p>
            <a:pPr marL="457200" lvl="0" indent="-317341" algn="l" rtl="0">
              <a:spcBef>
                <a:spcPts val="0"/>
              </a:spcBef>
              <a:spcAft>
                <a:spcPts val="0"/>
              </a:spcAft>
              <a:buClr>
                <a:srgbClr val="000000"/>
              </a:buClr>
              <a:buSzPct val="100000"/>
              <a:buChar char="●"/>
            </a:pPr>
            <a:r>
              <a:rPr lang="en" sz="4300">
                <a:solidFill>
                  <a:srgbClr val="000000"/>
                </a:solidFill>
              </a:rPr>
              <a:t>There are 60+ players in our program</a:t>
            </a:r>
            <a:endParaRPr sz="4300">
              <a:solidFill>
                <a:srgbClr val="000000"/>
              </a:solidFill>
            </a:endParaRPr>
          </a:p>
          <a:p>
            <a:pPr marL="914400" lvl="1" indent="-317341" algn="l" rtl="0">
              <a:spcBef>
                <a:spcPts val="0"/>
              </a:spcBef>
              <a:spcAft>
                <a:spcPts val="0"/>
              </a:spcAft>
              <a:buClr>
                <a:srgbClr val="000000"/>
              </a:buClr>
              <a:buSzPct val="100000"/>
              <a:buChar char="○"/>
            </a:pPr>
            <a:r>
              <a:rPr lang="en" sz="4300">
                <a:solidFill>
                  <a:srgbClr val="000000"/>
                </a:solidFill>
              </a:rPr>
              <a:t>Across the 4 levels, only 36-40 players can be in the lineup on a given day</a:t>
            </a:r>
            <a:endParaRPr sz="4300">
              <a:solidFill>
                <a:srgbClr val="000000"/>
              </a:solidFill>
            </a:endParaRPr>
          </a:p>
          <a:p>
            <a:pPr marL="457200" lvl="0" indent="-317341" algn="l" rtl="0">
              <a:spcBef>
                <a:spcPts val="0"/>
              </a:spcBef>
              <a:spcAft>
                <a:spcPts val="0"/>
              </a:spcAft>
              <a:buClr>
                <a:srgbClr val="000000"/>
              </a:buClr>
              <a:buSzPct val="100000"/>
              <a:buChar char="●"/>
            </a:pPr>
            <a:r>
              <a:rPr lang="en" sz="4300">
                <a:solidFill>
                  <a:srgbClr val="000000"/>
                </a:solidFill>
              </a:rPr>
              <a:t>Coaches will be honest with players regarding what they have to do earn more playing time</a:t>
            </a:r>
            <a:endParaRPr sz="4300">
              <a:solidFill>
                <a:srgbClr val="000000"/>
              </a:solidFill>
            </a:endParaRPr>
          </a:p>
          <a:p>
            <a:pPr marL="914400" lvl="1" indent="-317341" algn="l" rtl="0">
              <a:spcBef>
                <a:spcPts val="0"/>
              </a:spcBef>
              <a:spcAft>
                <a:spcPts val="0"/>
              </a:spcAft>
              <a:buClr>
                <a:srgbClr val="000000"/>
              </a:buClr>
              <a:buSzPct val="100000"/>
              <a:buChar char="○"/>
            </a:pPr>
            <a:r>
              <a:rPr lang="en" sz="4300">
                <a:solidFill>
                  <a:srgbClr val="000000"/>
                </a:solidFill>
              </a:rPr>
              <a:t>Players are encouraged to initiate that conversation with their respective coaches</a:t>
            </a:r>
            <a:endParaRPr sz="4300">
              <a:solidFill>
                <a:srgbClr val="000000"/>
              </a:solidFill>
            </a:endParaRPr>
          </a:p>
          <a:p>
            <a:pPr marL="914400" lvl="1" indent="-317341" algn="l" rtl="0">
              <a:spcBef>
                <a:spcPts val="0"/>
              </a:spcBef>
              <a:spcAft>
                <a:spcPts val="0"/>
              </a:spcAft>
              <a:buClr>
                <a:srgbClr val="000000"/>
              </a:buClr>
              <a:buSzPct val="100000"/>
              <a:buChar char="○"/>
            </a:pPr>
            <a:r>
              <a:rPr lang="en" sz="4300">
                <a:solidFill>
                  <a:srgbClr val="000000"/>
                </a:solidFill>
              </a:rPr>
              <a:t>Coaches will not discuss playing time with parents until the player has had a 1-on-1 conversation with their coach</a:t>
            </a:r>
            <a:endParaRPr sz="4300">
              <a:solidFill>
                <a:srgbClr val="000000"/>
              </a:solidFill>
            </a:endParaRPr>
          </a:p>
          <a:p>
            <a:pPr marL="457200" lvl="0" indent="-317341" algn="l" rtl="0">
              <a:spcBef>
                <a:spcPts val="0"/>
              </a:spcBef>
              <a:spcAft>
                <a:spcPts val="0"/>
              </a:spcAft>
              <a:buClr>
                <a:srgbClr val="000000"/>
              </a:buClr>
              <a:buSzPct val="100000"/>
              <a:buChar char="●"/>
            </a:pPr>
            <a:endParaRPr sz="4300">
              <a:solidFill>
                <a:srgbClr val="000000"/>
              </a:solidFill>
            </a:endParaRPr>
          </a:p>
          <a:p>
            <a:pPr marL="0" lvl="0" indent="0" algn="l" rtl="0">
              <a:spcBef>
                <a:spcPts val="1200"/>
              </a:spcBef>
              <a:spcAft>
                <a:spcPts val="1200"/>
              </a:spcAft>
              <a:buNone/>
            </a:pPr>
            <a:endParaRPr sz="12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Game Expectations</a:t>
            </a:r>
            <a:endParaRPr/>
          </a:p>
        </p:txBody>
      </p:sp>
      <p:sp>
        <p:nvSpPr>
          <p:cNvPr id="116" name="Google Shape;116;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We will play HARD</a:t>
            </a:r>
            <a:endParaRPr/>
          </a:p>
          <a:p>
            <a:pPr marL="914400" lvl="1" indent="-317500" algn="l" rtl="0">
              <a:spcBef>
                <a:spcPts val="0"/>
              </a:spcBef>
              <a:spcAft>
                <a:spcPts val="0"/>
              </a:spcAft>
              <a:buSzPts val="1400"/>
              <a:buChar char="○"/>
            </a:pPr>
            <a:r>
              <a:rPr lang="en"/>
              <a:t>Hustling on/off the field, running out all balls put in play, etc</a:t>
            </a:r>
            <a:endParaRPr/>
          </a:p>
          <a:p>
            <a:pPr marL="914400" lvl="1" indent="-317500" algn="l" rtl="0">
              <a:spcBef>
                <a:spcPts val="0"/>
              </a:spcBef>
              <a:spcAft>
                <a:spcPts val="0"/>
              </a:spcAft>
              <a:buSzPts val="1400"/>
              <a:buChar char="○"/>
            </a:pPr>
            <a:r>
              <a:rPr lang="en"/>
              <a:t>Failure to play hard will result in being removed from the game</a:t>
            </a:r>
            <a:endParaRPr/>
          </a:p>
          <a:p>
            <a:pPr marL="457200" lvl="0" indent="-342900" algn="l" rtl="0">
              <a:spcBef>
                <a:spcPts val="0"/>
              </a:spcBef>
              <a:spcAft>
                <a:spcPts val="0"/>
              </a:spcAft>
              <a:buSzPts val="1800"/>
              <a:buChar char="●"/>
            </a:pPr>
            <a:r>
              <a:rPr lang="en"/>
              <a:t>We will be supportive teammates</a:t>
            </a:r>
            <a:endParaRPr/>
          </a:p>
          <a:p>
            <a:pPr marL="914400" lvl="1" indent="-317500" algn="l" rtl="0">
              <a:spcBef>
                <a:spcPts val="0"/>
              </a:spcBef>
              <a:spcAft>
                <a:spcPts val="0"/>
              </a:spcAft>
              <a:buSzPts val="1400"/>
              <a:buChar char="○"/>
            </a:pPr>
            <a:r>
              <a:rPr lang="en"/>
              <a:t>Players with bad attitudes will be removed from the game and possibly the dugout</a:t>
            </a:r>
            <a:endParaRPr/>
          </a:p>
          <a:p>
            <a:pPr marL="457200" lvl="0" indent="-342900" algn="l" rtl="0">
              <a:spcBef>
                <a:spcPts val="0"/>
              </a:spcBef>
              <a:spcAft>
                <a:spcPts val="0"/>
              </a:spcAft>
              <a:buSzPts val="1800"/>
              <a:buChar char="●"/>
            </a:pPr>
            <a:r>
              <a:rPr lang="en"/>
              <a:t>We will respect the officials</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1331</Words>
  <Application>Microsoft Office PowerPoint</Application>
  <PresentationFormat>On-screen Show (16:9)</PresentationFormat>
  <Paragraphs>123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Roboto</vt:lpstr>
      <vt:lpstr>Arial</vt:lpstr>
      <vt:lpstr>Times New Roman</vt:lpstr>
      <vt:lpstr>Material</vt:lpstr>
      <vt:lpstr>Simley Baseball</vt:lpstr>
      <vt:lpstr>Coaches</vt:lpstr>
      <vt:lpstr>School Expectations</vt:lpstr>
      <vt:lpstr>Conflict Resolution</vt:lpstr>
      <vt:lpstr>Baseball Philosophy </vt:lpstr>
      <vt:lpstr>Practice Expectations</vt:lpstr>
      <vt:lpstr>Practice Expectations cont</vt:lpstr>
      <vt:lpstr>Playing Time</vt:lpstr>
      <vt:lpstr>Game Expectations</vt:lpstr>
      <vt:lpstr>Lettering Policy</vt:lpstr>
      <vt:lpstr>Absences</vt:lpstr>
      <vt:lpstr>Transportation </vt:lpstr>
      <vt:lpstr>Equipment</vt:lpstr>
      <vt:lpstr>Practice/Game Schedule Changes</vt:lpstr>
      <vt:lpstr>Injuries</vt:lpstr>
      <vt:lpstr>Summer Ball 2024</vt:lpstr>
      <vt:lpstr>Booster Club</vt:lpstr>
      <vt:lpstr>Booster Club cont.</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Simley Baseball</dc:title>
  <dc:creator>Kari Miller</dc:creator>
  <cp:lastModifiedBy>Kari Miller</cp:lastModifiedBy>
  <cp:revision>1</cp:revision>
  <dcterms:modified xsi:type="dcterms:W3CDTF">2024-02-10T20:58:46Z</dcterms:modified>
</cp:coreProperties>
</file>